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408" r:id="rId2"/>
    <p:sldId id="438" r:id="rId3"/>
    <p:sldId id="409" r:id="rId4"/>
    <p:sldId id="43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404467-BC78-4637-ABF9-FA3F1267E993}" type="datetimeFigureOut">
              <a:rPr lang="en-US" smtClean="0"/>
              <a:t>4/30/2018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A42D9A-FE7B-4CD7-A54B-70A23209DCEA}" type="slidenum">
              <a:rPr lang="en-US" smtClean="0"/>
              <a:t>‹#›</a:t>
            </a:fld>
            <a:endParaRPr lang="en-US"/>
          </a:p>
        </p:txBody>
      </p:sp>
    </p:spTree>
    <p:extLst>
      <p:ext uri="{BB962C8B-B14F-4D97-AF65-F5344CB8AC3E}">
        <p14:creationId xmlns:p14="http://schemas.microsoft.com/office/powerpoint/2010/main" val="2756734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AB9E5-3A97-4367-AC8B-E32DCC104E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D2D7AF-4997-4534-9170-01D04F2A2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89BEF99-C5AA-4669-9A3E-67CF4DB08737}"/>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5" name="Footer Placeholder 4">
            <a:extLst>
              <a:ext uri="{FF2B5EF4-FFF2-40B4-BE49-F238E27FC236}">
                <a16:creationId xmlns:a16="http://schemas.microsoft.com/office/drawing/2014/main" id="{E0DAEA8B-0B5C-4773-898B-AE91771321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41A468-487F-41EB-9A8C-3DBF8F3B097B}"/>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3264290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3868A-0E5C-4E77-9C63-A7CA2C633D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8F1687-BA0F-4A64-802C-62947FBC3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DF46A6-8AB0-4BD6-9DB9-17FE46D17233}"/>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5" name="Footer Placeholder 4">
            <a:extLst>
              <a:ext uri="{FF2B5EF4-FFF2-40B4-BE49-F238E27FC236}">
                <a16:creationId xmlns:a16="http://schemas.microsoft.com/office/drawing/2014/main" id="{BB3FD2F8-43A2-4B2E-AA97-5E5E4B1A1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E43601-11EA-40AF-8BA8-A05F31374AEE}"/>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215872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08887B-666B-480D-80EB-D2662D3E94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373F60-B555-432E-9B27-CBA09EE1C4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439A6-1D80-4B82-8A41-980349142AE2}"/>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5" name="Footer Placeholder 4">
            <a:extLst>
              <a:ext uri="{FF2B5EF4-FFF2-40B4-BE49-F238E27FC236}">
                <a16:creationId xmlns:a16="http://schemas.microsoft.com/office/drawing/2014/main" id="{B90D6BEB-A0D8-4819-A1C2-94BA72BD9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6FE0D-5B94-45EF-A6B4-CF92B5FF4B98}"/>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95052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0959D-4511-4261-B818-9AB2AC55DF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F581B-6482-42D9-BDCE-77A1058DEC2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0F2E3B-20B7-45D4-A92A-9325D707FE86}"/>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5" name="Footer Placeholder 4">
            <a:extLst>
              <a:ext uri="{FF2B5EF4-FFF2-40B4-BE49-F238E27FC236}">
                <a16:creationId xmlns:a16="http://schemas.microsoft.com/office/drawing/2014/main" id="{CF693291-FF2F-4CF4-9281-DDD4A6A672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6ABABB-4B99-473F-9B1B-1CDA21B45BC6}"/>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4667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5008D-05EB-4DFB-92DF-5D26E6213D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4FF131-DEE3-47F9-B7CE-396AA75219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F750FD2-7E48-4BA9-AED1-2F660E1BBB0F}"/>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5" name="Footer Placeholder 4">
            <a:extLst>
              <a:ext uri="{FF2B5EF4-FFF2-40B4-BE49-F238E27FC236}">
                <a16:creationId xmlns:a16="http://schemas.microsoft.com/office/drawing/2014/main" id="{29F8A558-1C0D-45B7-AACE-B2EFF35D19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71D37-0687-4459-9DD5-06FB71C7CD15}"/>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2295131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80D9B-D7C4-4CA6-BC7E-A169C81728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D8147B-B121-405D-BAC6-2B1ABE30F8A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4E4070-C497-4EDB-86DA-06A38A250C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47C0FE-9C1A-486F-A74B-252DD21FE8D9}"/>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6" name="Footer Placeholder 5">
            <a:extLst>
              <a:ext uri="{FF2B5EF4-FFF2-40B4-BE49-F238E27FC236}">
                <a16:creationId xmlns:a16="http://schemas.microsoft.com/office/drawing/2014/main" id="{3264A14D-4142-4F02-883D-0EE170644B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CB598A-E5B4-4710-9790-72C154E243DE}"/>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3753475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671A-B970-4E9A-81E3-4C66D7BF9A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F02C03-2DA2-4FCE-A915-B710881C48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3DBC60-1B87-4B32-8A7E-468C775C7A6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0E2615-6062-471B-B73C-926D7A855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05E2EE7-5DB9-485E-9928-E2710C8DD8F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532B18-5075-4398-A2FD-1CAD5F241D14}"/>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8" name="Footer Placeholder 7">
            <a:extLst>
              <a:ext uri="{FF2B5EF4-FFF2-40B4-BE49-F238E27FC236}">
                <a16:creationId xmlns:a16="http://schemas.microsoft.com/office/drawing/2014/main" id="{F6D42C38-A244-485A-8417-1EA2F18484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148CA4-8108-4810-A8F6-813505613926}"/>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3408057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C587F-8659-4D24-8F35-F660489095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DFA9AD-F30B-49BF-9F84-DAE4D315237E}"/>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4" name="Footer Placeholder 3">
            <a:extLst>
              <a:ext uri="{FF2B5EF4-FFF2-40B4-BE49-F238E27FC236}">
                <a16:creationId xmlns:a16="http://schemas.microsoft.com/office/drawing/2014/main" id="{86427164-EB1D-4A1A-85BC-71CEFA128B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5AC902-A971-4FE0-B1D2-C6E0BD1BC159}"/>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2209958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B9B7D-B9C5-494B-B9F4-095146B00FAD}"/>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3" name="Footer Placeholder 2">
            <a:extLst>
              <a:ext uri="{FF2B5EF4-FFF2-40B4-BE49-F238E27FC236}">
                <a16:creationId xmlns:a16="http://schemas.microsoft.com/office/drawing/2014/main" id="{1BF3D4BD-DC73-42E2-8B5D-970A1FFE97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4CD3FE-7417-4F69-9463-FDECFE577808}"/>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1225010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3C0C-4994-4A61-ABA8-B7014A2380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E25907-1A10-4A73-875E-BCD126EAD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514B48-FB40-40C3-BC1A-CD857455B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4CE153-B5C8-4902-AFF6-B3FD6DB619D6}"/>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6" name="Footer Placeholder 5">
            <a:extLst>
              <a:ext uri="{FF2B5EF4-FFF2-40B4-BE49-F238E27FC236}">
                <a16:creationId xmlns:a16="http://schemas.microsoft.com/office/drawing/2014/main" id="{B67DD680-865A-411E-A15D-B4617E061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48FA9-84F8-451F-9D9A-193434BBD665}"/>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3657509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C2032-A007-4BF7-996E-1CE5427BF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0A2080-7F2B-44D4-8E03-2D61DF684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8AD784-37AA-431F-AC78-BB06B8763A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4F5F2E-E19D-4609-8C5E-719F94D4D880}"/>
              </a:ext>
            </a:extLst>
          </p:cNvPr>
          <p:cNvSpPr>
            <a:spLocks noGrp="1"/>
          </p:cNvSpPr>
          <p:nvPr>
            <p:ph type="dt" sz="half" idx="10"/>
          </p:nvPr>
        </p:nvSpPr>
        <p:spPr/>
        <p:txBody>
          <a:bodyPr/>
          <a:lstStyle/>
          <a:p>
            <a:fld id="{605A3260-6978-411A-9336-A8AF5B071047}" type="datetimeFigureOut">
              <a:rPr lang="en-US" smtClean="0"/>
              <a:t>4/30/2018</a:t>
            </a:fld>
            <a:endParaRPr lang="en-US"/>
          </a:p>
        </p:txBody>
      </p:sp>
      <p:sp>
        <p:nvSpPr>
          <p:cNvPr id="6" name="Footer Placeholder 5">
            <a:extLst>
              <a:ext uri="{FF2B5EF4-FFF2-40B4-BE49-F238E27FC236}">
                <a16:creationId xmlns:a16="http://schemas.microsoft.com/office/drawing/2014/main" id="{FD1C33F4-0FB8-4CD8-BBAF-3DD1FED06B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A19F6D-300D-4F44-B937-59262B979B00}"/>
              </a:ext>
            </a:extLst>
          </p:cNvPr>
          <p:cNvSpPr>
            <a:spLocks noGrp="1"/>
          </p:cNvSpPr>
          <p:nvPr>
            <p:ph type="sldNum" sz="quarter" idx="12"/>
          </p:nvPr>
        </p:nvSpPr>
        <p:spPr/>
        <p:txBody>
          <a:bodyPr/>
          <a:lstStyle/>
          <a:p>
            <a:fld id="{9D8DF6A7-4D14-4FC6-86B0-293608DC89C3}" type="slidenum">
              <a:rPr lang="en-US" smtClean="0"/>
              <a:t>‹#›</a:t>
            </a:fld>
            <a:endParaRPr lang="en-US"/>
          </a:p>
        </p:txBody>
      </p:sp>
    </p:spTree>
    <p:extLst>
      <p:ext uri="{BB962C8B-B14F-4D97-AF65-F5344CB8AC3E}">
        <p14:creationId xmlns:p14="http://schemas.microsoft.com/office/powerpoint/2010/main" val="100800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62AA2-52C2-4EC9-B0D3-86BFA8E1D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4CB3AA-AD6C-46BE-9524-74702E5E0B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BFF7D1-9133-4CC7-AC7C-92FE5ABA59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A3260-6978-411A-9336-A8AF5B071047}" type="datetimeFigureOut">
              <a:rPr lang="en-US" smtClean="0"/>
              <a:t>4/30/2018</a:t>
            </a:fld>
            <a:endParaRPr lang="en-US"/>
          </a:p>
        </p:txBody>
      </p:sp>
      <p:sp>
        <p:nvSpPr>
          <p:cNvPr id="5" name="Footer Placeholder 4">
            <a:extLst>
              <a:ext uri="{FF2B5EF4-FFF2-40B4-BE49-F238E27FC236}">
                <a16:creationId xmlns:a16="http://schemas.microsoft.com/office/drawing/2014/main" id="{B5A774FD-4353-4703-AB26-353483069E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801B52-93CB-48E2-A359-966D246F1B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8DF6A7-4D14-4FC6-86B0-293608DC89C3}" type="slidenum">
              <a:rPr lang="en-US" smtClean="0"/>
              <a:t>‹#›</a:t>
            </a:fld>
            <a:endParaRPr lang="en-US"/>
          </a:p>
        </p:txBody>
      </p:sp>
    </p:spTree>
    <p:extLst>
      <p:ext uri="{BB962C8B-B14F-4D97-AF65-F5344CB8AC3E}">
        <p14:creationId xmlns:p14="http://schemas.microsoft.com/office/powerpoint/2010/main" val="3347286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1">
            <a:extLst>
              <a:ext uri="{FF2B5EF4-FFF2-40B4-BE49-F238E27FC236}">
                <a16:creationId xmlns:a16="http://schemas.microsoft.com/office/drawing/2014/main" id="{73375ECB-EFBD-4B1E-8222-14C0F1912381}"/>
              </a:ext>
            </a:extLst>
          </p:cNvPr>
          <p:cNvSpPr>
            <a:spLocks noGrp="1"/>
          </p:cNvSpPr>
          <p:nvPr>
            <p:ph idx="1"/>
          </p:nvPr>
        </p:nvSpPr>
        <p:spPr/>
        <p:txBody>
          <a:bodyPr/>
          <a:lstStyle/>
          <a:p>
            <a:pPr marL="109538" indent="0">
              <a:buNone/>
            </a:pPr>
            <a:r>
              <a:rPr lang="en-US" altLang="en-US" u="sng"/>
              <a:t>Mentor to Mentee</a:t>
            </a:r>
            <a:r>
              <a:rPr lang="en-US" altLang="en-US"/>
              <a:t>:</a:t>
            </a:r>
          </a:p>
          <a:p>
            <a:pPr marL="109538" indent="0">
              <a:buNone/>
            </a:pPr>
            <a:endParaRPr lang="en-US" altLang="en-US"/>
          </a:p>
          <a:p>
            <a:pPr marL="109538" indent="0">
              <a:buNone/>
            </a:pPr>
            <a:r>
              <a:rPr lang="en-US" altLang="en-US"/>
              <a:t>You are talking to your mentee today and need to bring up the following issue.  While your mentee agreed to provide you with the revisions to his/her paper by MARCH 30</a:t>
            </a:r>
            <a:r>
              <a:rPr lang="en-US" altLang="en-US" baseline="30000"/>
              <a:t>TH</a:t>
            </a:r>
            <a:r>
              <a:rPr lang="en-US" altLang="en-US"/>
              <a:t>, it is now APRIL 10</a:t>
            </a:r>
            <a:r>
              <a:rPr lang="en-US" altLang="en-US" baseline="30000"/>
              <a:t>TH</a:t>
            </a:r>
            <a:r>
              <a:rPr lang="en-US" altLang="en-US"/>
              <a:t>  and you still haven't received anything.  It is important to keep to the timeline and you will be addressing this with him/her today.</a:t>
            </a:r>
          </a:p>
          <a:p>
            <a:pPr marL="109538" indent="0">
              <a:buNone/>
            </a:pPr>
            <a:r>
              <a:rPr lang="en-US" altLang="en-US"/>
              <a:t> </a:t>
            </a:r>
          </a:p>
        </p:txBody>
      </p:sp>
      <p:sp>
        <p:nvSpPr>
          <p:cNvPr id="3" name="Title 2">
            <a:extLst>
              <a:ext uri="{FF2B5EF4-FFF2-40B4-BE49-F238E27FC236}">
                <a16:creationId xmlns:a16="http://schemas.microsoft.com/office/drawing/2014/main" id="{D4927F70-CE95-4B38-89D3-73CC4319DD22}"/>
              </a:ext>
            </a:extLst>
          </p:cNvPr>
          <p:cNvSpPr>
            <a:spLocks noGrp="1"/>
          </p:cNvSpPr>
          <p:nvPr>
            <p:ph type="title"/>
          </p:nvPr>
        </p:nvSpPr>
        <p:spPr/>
        <p:txBody>
          <a:bodyPr/>
          <a:lstStyle/>
          <a:p>
            <a:pPr>
              <a:defRPr/>
            </a:pPr>
            <a:r>
              <a:rPr lang="en-US" dirty="0">
                <a:solidFill>
                  <a:schemeClr val="tx1"/>
                </a:solidFill>
                <a:effectLst/>
              </a:rPr>
              <a:t>Feedback Scenario 1</a:t>
            </a:r>
          </a:p>
        </p:txBody>
      </p:sp>
    </p:spTree>
    <p:extLst>
      <p:ext uri="{BB962C8B-B14F-4D97-AF65-F5344CB8AC3E}">
        <p14:creationId xmlns:p14="http://schemas.microsoft.com/office/powerpoint/2010/main" val="13454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5402FF-DDF9-410F-9AB5-2C62E433C064}"/>
              </a:ext>
            </a:extLst>
          </p:cNvPr>
          <p:cNvSpPr>
            <a:spLocks noGrp="1"/>
          </p:cNvSpPr>
          <p:nvPr>
            <p:ph idx="1"/>
          </p:nvPr>
        </p:nvSpPr>
        <p:spPr/>
        <p:txBody>
          <a:bodyPr/>
          <a:lstStyle/>
          <a:p>
            <a:pPr marL="109537" indent="0">
              <a:buNone/>
              <a:defRPr/>
            </a:pPr>
            <a:r>
              <a:rPr lang="en-US" u="sng" dirty="0"/>
              <a:t>Mentee to Mentor</a:t>
            </a:r>
          </a:p>
          <a:p>
            <a:pPr marL="109537" indent="0">
              <a:buNone/>
              <a:defRPr/>
            </a:pPr>
            <a:endParaRPr lang="en-US" dirty="0"/>
          </a:p>
          <a:p>
            <a:pPr marL="109537" indent="0">
              <a:buNone/>
              <a:defRPr/>
            </a:pPr>
            <a:r>
              <a:rPr lang="en-US" dirty="0"/>
              <a:t>You have scheduled a meeting today with your mentor who you haven’t seen for 2 months given his travel schedule.  You want to ask if he can be more accessible/available as you find that it is very hard to connect with him and he isn’t that responsive.  Additionally he is usually at least 15 minutes late to the few sessions you have had which is really frustrating.</a:t>
            </a:r>
          </a:p>
          <a:p>
            <a:pPr>
              <a:defRPr/>
            </a:pPr>
            <a:endParaRPr lang="en-US" dirty="0"/>
          </a:p>
        </p:txBody>
      </p:sp>
      <p:sp>
        <p:nvSpPr>
          <p:cNvPr id="3" name="Title 2">
            <a:extLst>
              <a:ext uri="{FF2B5EF4-FFF2-40B4-BE49-F238E27FC236}">
                <a16:creationId xmlns:a16="http://schemas.microsoft.com/office/drawing/2014/main" id="{8A7E838A-1E64-4278-89BD-5A72461F1FA6}"/>
              </a:ext>
            </a:extLst>
          </p:cNvPr>
          <p:cNvSpPr>
            <a:spLocks noGrp="1"/>
          </p:cNvSpPr>
          <p:nvPr>
            <p:ph type="title"/>
          </p:nvPr>
        </p:nvSpPr>
        <p:spPr/>
        <p:txBody>
          <a:bodyPr/>
          <a:lstStyle/>
          <a:p>
            <a:pPr>
              <a:defRPr/>
            </a:pPr>
            <a:r>
              <a:rPr lang="en-US" dirty="0">
                <a:solidFill>
                  <a:schemeClr val="tx1"/>
                </a:solidFill>
                <a:effectLst/>
              </a:rPr>
              <a:t>Feedback Scenario 2</a:t>
            </a:r>
          </a:p>
        </p:txBody>
      </p:sp>
    </p:spTree>
    <p:extLst>
      <p:ext uri="{BB962C8B-B14F-4D97-AF65-F5344CB8AC3E}">
        <p14:creationId xmlns:p14="http://schemas.microsoft.com/office/powerpoint/2010/main" val="34944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D4E8CB-D9C8-4ACA-ACDB-571EE507A675}"/>
              </a:ext>
            </a:extLst>
          </p:cNvPr>
          <p:cNvSpPr>
            <a:spLocks noGrp="1"/>
          </p:cNvSpPr>
          <p:nvPr>
            <p:ph idx="1"/>
          </p:nvPr>
        </p:nvSpPr>
        <p:spPr/>
        <p:txBody>
          <a:bodyPr>
            <a:normAutofit lnSpcReduction="10000"/>
          </a:bodyPr>
          <a:lstStyle/>
          <a:p>
            <a:pPr marL="109728" indent="0">
              <a:buNone/>
              <a:defRPr/>
            </a:pPr>
            <a:r>
              <a:rPr lang="en-US" u="sng" dirty="0"/>
              <a:t>Mentor to Mentee</a:t>
            </a:r>
          </a:p>
          <a:p>
            <a:pPr marL="109728" indent="0">
              <a:buNone/>
              <a:defRPr/>
            </a:pPr>
            <a:endParaRPr lang="en-US" dirty="0"/>
          </a:p>
          <a:p>
            <a:pPr marL="109728" indent="0">
              <a:buNone/>
              <a:defRPr/>
            </a:pPr>
            <a:r>
              <a:rPr lang="en-US" dirty="0"/>
              <a:t>You have been working with your mentee now for the last 6 months and feel you have established  a good working relationship.  You have been helping her develop  a manuscript over this last month and your mentee is always pleasant and seems appreciative of your feedback  You notice, however, that despite the detailed and hopefully helpful instruction and advice you have given her, she doesn't reflect the changes in her rewrites of the paper.  You thought maybe it was just an oversight but since it has now happened twice you are going to bring this up to her today</a:t>
            </a:r>
          </a:p>
        </p:txBody>
      </p:sp>
      <p:sp>
        <p:nvSpPr>
          <p:cNvPr id="3" name="Title 2">
            <a:extLst>
              <a:ext uri="{FF2B5EF4-FFF2-40B4-BE49-F238E27FC236}">
                <a16:creationId xmlns:a16="http://schemas.microsoft.com/office/drawing/2014/main" id="{DE2A4C69-3944-472E-B4C9-F7DA49D3A906}"/>
              </a:ext>
            </a:extLst>
          </p:cNvPr>
          <p:cNvSpPr>
            <a:spLocks noGrp="1"/>
          </p:cNvSpPr>
          <p:nvPr>
            <p:ph type="title"/>
          </p:nvPr>
        </p:nvSpPr>
        <p:spPr/>
        <p:txBody>
          <a:bodyPr/>
          <a:lstStyle/>
          <a:p>
            <a:pPr>
              <a:defRPr/>
            </a:pPr>
            <a:r>
              <a:rPr lang="en-US" dirty="0">
                <a:solidFill>
                  <a:schemeClr val="tx1"/>
                </a:solidFill>
                <a:effectLst/>
              </a:rPr>
              <a:t>Feedback Scenario 3</a:t>
            </a:r>
          </a:p>
        </p:txBody>
      </p:sp>
    </p:spTree>
    <p:extLst>
      <p:ext uri="{BB962C8B-B14F-4D97-AF65-F5344CB8AC3E}">
        <p14:creationId xmlns:p14="http://schemas.microsoft.com/office/powerpoint/2010/main" val="374914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1">
            <a:extLst>
              <a:ext uri="{FF2B5EF4-FFF2-40B4-BE49-F238E27FC236}">
                <a16:creationId xmlns:a16="http://schemas.microsoft.com/office/drawing/2014/main" id="{D23131B2-E6C6-42D1-8083-85BC84F53B5A}"/>
              </a:ext>
            </a:extLst>
          </p:cNvPr>
          <p:cNvSpPr>
            <a:spLocks noGrp="1"/>
          </p:cNvSpPr>
          <p:nvPr>
            <p:ph idx="1"/>
          </p:nvPr>
        </p:nvSpPr>
        <p:spPr/>
        <p:txBody>
          <a:bodyPr/>
          <a:lstStyle/>
          <a:p>
            <a:pPr marL="107950" indent="0">
              <a:buNone/>
            </a:pPr>
            <a:r>
              <a:rPr lang="en-US" altLang="en-US" u="sng"/>
              <a:t>Mentee to Mentor</a:t>
            </a:r>
          </a:p>
          <a:p>
            <a:pPr marL="107950" indent="0">
              <a:buNone/>
            </a:pPr>
            <a:r>
              <a:rPr lang="en-US" altLang="en-US"/>
              <a:t>You will be meeting with your mentor next week and need to tell her that you don’t think she is providing you  enough opportunities to advance your career. You are aware that other junior faculty have been invited to give  presentations but you have not.  Your mentor also doesn’t tend to include you as a participant in meetings or  research groups.  You worry you are at a disadvantage now and need to bring it up to her.</a:t>
            </a:r>
          </a:p>
        </p:txBody>
      </p:sp>
      <p:sp>
        <p:nvSpPr>
          <p:cNvPr id="3" name="Title 2">
            <a:extLst>
              <a:ext uri="{FF2B5EF4-FFF2-40B4-BE49-F238E27FC236}">
                <a16:creationId xmlns:a16="http://schemas.microsoft.com/office/drawing/2014/main" id="{E5C90B9C-5A5F-4A13-903D-330A24F84126}"/>
              </a:ext>
            </a:extLst>
          </p:cNvPr>
          <p:cNvSpPr>
            <a:spLocks noGrp="1"/>
          </p:cNvSpPr>
          <p:nvPr>
            <p:ph type="title"/>
          </p:nvPr>
        </p:nvSpPr>
        <p:spPr/>
        <p:txBody>
          <a:bodyPr/>
          <a:lstStyle/>
          <a:p>
            <a:pPr>
              <a:defRPr/>
            </a:pPr>
            <a:r>
              <a:rPr lang="en-US" dirty="0">
                <a:solidFill>
                  <a:schemeClr val="tx1"/>
                </a:solidFill>
                <a:effectLst/>
              </a:rPr>
              <a:t>Feedback Scenario 4</a:t>
            </a:r>
          </a:p>
        </p:txBody>
      </p:sp>
    </p:spTree>
    <p:extLst>
      <p:ext uri="{BB962C8B-B14F-4D97-AF65-F5344CB8AC3E}">
        <p14:creationId xmlns:p14="http://schemas.microsoft.com/office/powerpoint/2010/main" val="2544502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213</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Feedback Scenario 1</vt:lpstr>
      <vt:lpstr>Feedback Scenario 2</vt:lpstr>
      <vt:lpstr>Feedback Scenario 3</vt:lpstr>
      <vt:lpstr>Feedback Scenario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Scenario 1</dc:title>
  <dc:creator>Nancy Friedman</dc:creator>
  <cp:lastModifiedBy>Nancy Friedman</cp:lastModifiedBy>
  <cp:revision>1</cp:revision>
  <dcterms:created xsi:type="dcterms:W3CDTF">2018-05-01T04:50:32Z</dcterms:created>
  <dcterms:modified xsi:type="dcterms:W3CDTF">2018-05-01T04:51:57Z</dcterms:modified>
</cp:coreProperties>
</file>